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12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8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6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504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99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40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7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282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51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7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2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1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57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13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6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71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0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VjPUQElZto" TargetMode="External"/><Relationship Id="rId3" Type="http://schemas.openxmlformats.org/officeDocument/2006/relationships/hyperlink" Target="https://www.youtube.com/watch?v=ZTl35hHU6Bs" TargetMode="External"/><Relationship Id="rId7" Type="http://schemas.openxmlformats.org/officeDocument/2006/relationships/hyperlink" Target="https://www.youtube.com/watch?v=k-yHVtA_MxM" TargetMode="External"/><Relationship Id="rId2" Type="http://schemas.openxmlformats.org/officeDocument/2006/relationships/hyperlink" Target="https://www.youtube.com/watch?v=fx5sRk70KU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SzSNPMx8b1k" TargetMode="External"/><Relationship Id="rId5" Type="http://schemas.openxmlformats.org/officeDocument/2006/relationships/hyperlink" Target="https://www.youtube.com/watch?v=9qEwkfKqzjo" TargetMode="External"/><Relationship Id="rId4" Type="http://schemas.openxmlformats.org/officeDocument/2006/relationships/hyperlink" Target="https://www.youtube.com/watch?v=WCa2Zq1jP1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Century Gothic" panose="020B0502020202020204" pitchFamily="34" charset="0"/>
              </a:rPr>
              <a:t>WARM UP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Grab a Calculator.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Grab a Test Analysis from the front table.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Grab a Constructions Packet.</a:t>
            </a:r>
          </a:p>
          <a:p>
            <a:pPr marL="0" indent="0" algn="ctr">
              <a:buNone/>
            </a:pPr>
            <a:r>
              <a:rPr lang="en-US" b="1" dirty="0" smtClean="0">
                <a:latin typeface="Century Gothic" panose="020B0502020202020204" pitchFamily="34" charset="0"/>
              </a:rPr>
              <a:t>BEGIN WORKING ON YOUR TEST ANALYSIS AS YOU WAIT FOR YOUR TEST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37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DAY 1 - CONSTRUCTIONS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GSE Geometry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7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VIDEOS ON CONSTRUCTIONS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83798" y="2401455"/>
            <a:ext cx="3861354" cy="3533001"/>
          </a:xfrm>
        </p:spPr>
        <p:txBody>
          <a:bodyPr>
            <a:noAutofit/>
          </a:bodyPr>
          <a:lstStyle/>
          <a:p>
            <a:pPr marL="228600" indent="-228600">
              <a:lnSpc>
                <a:spcPct val="120000"/>
              </a:lnSpc>
              <a:buAutoNum type="arabicParenR"/>
            </a:pPr>
            <a:r>
              <a:rPr lang="en-US" sz="1100" dirty="0" smtClean="0">
                <a:latin typeface="Century Gothic" panose="020B0502020202020204" pitchFamily="34" charset="0"/>
              </a:rPr>
              <a:t>Copy </a:t>
            </a:r>
            <a:r>
              <a:rPr lang="en-US" sz="1100" dirty="0">
                <a:latin typeface="Century Gothic" panose="020B0502020202020204" pitchFamily="34" charset="0"/>
              </a:rPr>
              <a:t>a line </a:t>
            </a:r>
            <a:r>
              <a:rPr lang="en-US" sz="1100" dirty="0" smtClean="0">
                <a:latin typeface="Century Gothic" panose="020B0502020202020204" pitchFamily="34" charset="0"/>
              </a:rPr>
              <a:t>segment.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00" u="sng" dirty="0" smtClean="0">
                <a:latin typeface="Century Gothic" panose="020B0502020202020204" pitchFamily="34" charset="0"/>
                <a:hlinkClick r:id="rId2"/>
              </a:rPr>
              <a:t>https</a:t>
            </a:r>
            <a:r>
              <a:rPr lang="en-US" sz="1100" u="sng" dirty="0">
                <a:latin typeface="Century Gothic" panose="020B0502020202020204" pitchFamily="34" charset="0"/>
                <a:hlinkClick r:id="rId2"/>
              </a:rPr>
              <a:t>://</a:t>
            </a:r>
            <a:r>
              <a:rPr lang="en-US" sz="1100" u="sng" dirty="0" smtClean="0">
                <a:latin typeface="Century Gothic" panose="020B0502020202020204" pitchFamily="34" charset="0"/>
                <a:hlinkClick r:id="rId2"/>
              </a:rPr>
              <a:t>www.youtube.com/watch?v=fx5sRk70KU4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latin typeface="Century Gothic" panose="020B0502020202020204" pitchFamily="34" charset="0"/>
              </a:rPr>
              <a:t>2) Duplicating an angle.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00" u="sng" dirty="0"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US" sz="1100" u="sng" dirty="0" smtClean="0">
                <a:latin typeface="Century Gothic" panose="020B0502020202020204" pitchFamily="34" charset="0"/>
                <a:hlinkClick r:id="rId3"/>
              </a:rPr>
              <a:t>www.youtube.com/watch?v=ZTl35hHU6Bs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latin typeface="Century Gothic" panose="020B0502020202020204" pitchFamily="34" charset="0"/>
              </a:rPr>
              <a:t>3) Constructing an angle bisector.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00" u="sng" dirty="0">
                <a:latin typeface="Century Gothic" panose="020B0502020202020204" pitchFamily="34" charset="0"/>
                <a:hlinkClick r:id="rId4"/>
              </a:rPr>
              <a:t>https://</a:t>
            </a:r>
            <a:r>
              <a:rPr lang="en-US" sz="1100" u="sng" dirty="0" smtClean="0">
                <a:latin typeface="Century Gothic" panose="020B0502020202020204" pitchFamily="34" charset="0"/>
                <a:hlinkClick r:id="rId4"/>
              </a:rPr>
              <a:t>www.youtube.com/watch?v=WCa2Zq1jP1g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latin typeface="Century Gothic" panose="020B0502020202020204" pitchFamily="34" charset="0"/>
              </a:rPr>
              <a:t>4) Drawing the perpendicular bisector of a line segment.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00" u="sng" dirty="0">
                <a:latin typeface="Century Gothic" panose="020B0502020202020204" pitchFamily="34" charset="0"/>
                <a:hlinkClick r:id="rId5"/>
              </a:rPr>
              <a:t>https://</a:t>
            </a:r>
            <a:r>
              <a:rPr lang="en-US" sz="1100" u="sng" dirty="0" smtClean="0">
                <a:latin typeface="Century Gothic" panose="020B0502020202020204" pitchFamily="34" charset="0"/>
                <a:hlinkClick r:id="rId5"/>
              </a:rPr>
              <a:t>www.youtube.com/watch?v=9qEwkfKqzjo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latin typeface="Century Gothic" panose="020B0502020202020204" pitchFamily="34" charset="0"/>
              </a:rPr>
              <a:t>5) Drawing a line perpendicular to a line segment from a point on the line.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00" u="sng" dirty="0">
                <a:latin typeface="Century Gothic" panose="020B0502020202020204" pitchFamily="34" charset="0"/>
                <a:hlinkClick r:id="rId6"/>
              </a:rPr>
              <a:t>https://www.youtube.com/watch?v=SzSNPMx8b1k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100" dirty="0">
                <a:latin typeface="Century Gothic" panose="020B0502020202020204" pitchFamily="34" charset="0"/>
              </a:rPr>
              <a:t> </a:t>
            </a:r>
            <a:endParaRPr lang="en-US" sz="11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5151" y="2401455"/>
            <a:ext cx="4009321" cy="353300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400" dirty="0" smtClean="0">
                <a:latin typeface="Century Gothic" panose="020B0502020202020204" pitchFamily="34" charset="0"/>
              </a:rPr>
              <a:t>6</a:t>
            </a:r>
            <a:r>
              <a:rPr lang="en-US" sz="4400" dirty="0">
                <a:latin typeface="Century Gothic" panose="020B0502020202020204" pitchFamily="34" charset="0"/>
              </a:rPr>
              <a:t>) Drawing a line perpendicular to a line segment from a point not on the line.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u="sng" dirty="0">
                <a:latin typeface="Century Gothic" panose="020B0502020202020204" pitchFamily="34" charset="0"/>
                <a:hlinkClick r:id="rId6"/>
              </a:rPr>
              <a:t>https://www.youtube.com/watch?v=SzSNPMx8b1k</a:t>
            </a:r>
            <a:endParaRPr lang="en-US" sz="4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Starts at 3 minute </a:t>
            </a:r>
            <a:r>
              <a:rPr lang="en-US" sz="4400" dirty="0" smtClean="0">
                <a:latin typeface="Century Gothic" panose="020B0502020202020204" pitchFamily="34" charset="0"/>
              </a:rPr>
              <a:t>mark</a:t>
            </a:r>
            <a:endParaRPr lang="en-US" sz="4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7) Drawing a line parallel to a line from a point not on the line.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u="sng" dirty="0">
                <a:latin typeface="Century Gothic" panose="020B0502020202020204" pitchFamily="34" charset="0"/>
                <a:hlinkClick r:id="rId7"/>
              </a:rPr>
              <a:t>https://</a:t>
            </a:r>
            <a:r>
              <a:rPr lang="en-US" sz="4400" u="sng" dirty="0" smtClean="0">
                <a:latin typeface="Century Gothic" panose="020B0502020202020204" pitchFamily="34" charset="0"/>
                <a:hlinkClick r:id="rId7"/>
              </a:rPr>
              <a:t>www.youtube.com/watch?v=k-yHVtA_MxM</a:t>
            </a:r>
            <a:endParaRPr lang="en-US" sz="4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8) Drawing a regular hexagon from a circle.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u="sng" dirty="0">
                <a:latin typeface="Century Gothic" panose="020B0502020202020204" pitchFamily="34" charset="0"/>
                <a:hlinkClick r:id="rId8"/>
              </a:rPr>
              <a:t>https://</a:t>
            </a:r>
            <a:r>
              <a:rPr lang="en-US" sz="4400" u="sng" dirty="0" smtClean="0">
                <a:latin typeface="Century Gothic" panose="020B0502020202020204" pitchFamily="34" charset="0"/>
                <a:hlinkClick r:id="rId8"/>
              </a:rPr>
              <a:t>www.youtube.com/watch?v=bVjPUQElZto</a:t>
            </a:r>
            <a:endParaRPr lang="en-US" sz="4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9) Drawing an equilateral triangle from a circle.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u="sng" dirty="0">
                <a:latin typeface="Century Gothic" panose="020B0502020202020204" pitchFamily="34" charset="0"/>
              </a:rPr>
              <a:t>https://</a:t>
            </a:r>
            <a:r>
              <a:rPr lang="en-US" sz="4400" u="sng" dirty="0" smtClean="0">
                <a:latin typeface="Century Gothic" panose="020B0502020202020204" pitchFamily="34" charset="0"/>
              </a:rPr>
              <a:t>www.youtube.com/watch?v=dyulFTa4pLE</a:t>
            </a:r>
            <a:endParaRPr lang="en-US" sz="4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10) Drawing a square from a circle.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400" u="sng" dirty="0">
                <a:latin typeface="Century Gothic" panose="020B0502020202020204" pitchFamily="34" charset="0"/>
              </a:rPr>
              <a:t>https://www.youtube.com/watch?v=kAevs-sZAEk</a:t>
            </a:r>
            <a:endParaRPr lang="en-US" sz="4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4400" dirty="0">
                <a:latin typeface="Century Gothic" panose="020B0502020202020204" pitchFamily="34" charset="0"/>
              </a:rPr>
              <a:t> 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6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186</Words>
  <Application>Microsoft Office PowerPoint</Application>
  <PresentationFormat>On-screen Show (4:3)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Garamond</vt:lpstr>
      <vt:lpstr>Organic</vt:lpstr>
      <vt:lpstr>WARM UP</vt:lpstr>
      <vt:lpstr>DAY 1 - CONSTRUCTIONS</vt:lpstr>
      <vt:lpstr>VIDEOS ON CONSTRUCTIONS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</dc:title>
  <dc:creator>Tatiana Dawson</dc:creator>
  <cp:lastModifiedBy>Tatiana Dawson</cp:lastModifiedBy>
  <cp:revision>1</cp:revision>
  <dcterms:created xsi:type="dcterms:W3CDTF">2017-11-15T18:02:49Z</dcterms:created>
  <dcterms:modified xsi:type="dcterms:W3CDTF">2018-04-20T17:14:21Z</dcterms:modified>
</cp:coreProperties>
</file>